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3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50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4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14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45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89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0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4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05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674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02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DD88A-0F73-416B-ABC3-117452E5F9D8}" type="datetimeFigureOut">
              <a:rPr lang="en-GB" smtClean="0"/>
              <a:t>28/06/2024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B986-6D3F-4537-8780-40C79A8AB8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37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Beautiful Sky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3509"/>
            <a:ext cx="12192000" cy="812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190"/>
            <a:ext cx="3624649" cy="225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649" y="4749190"/>
            <a:ext cx="3624649" cy="2257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298" y="4749190"/>
            <a:ext cx="3624649" cy="2257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032" y="4753348"/>
            <a:ext cx="3624649" cy="2257092"/>
          </a:xfrm>
          <a:prstGeom prst="rect">
            <a:avLst/>
          </a:prstGeom>
        </p:spPr>
      </p:pic>
      <p:pic>
        <p:nvPicPr>
          <p:cNvPr id="1028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10" y="2797245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77" y="2811998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07" y="2797245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nie The Pooh Fo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67931"/>
            <a:ext cx="59150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456" y="1609292"/>
            <a:ext cx="57816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6747"/>
            <a:ext cx="12192000" cy="73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937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12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526674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ary Eyes Images – Browse 374,156 Stock Photos, Vectors, and Video | Adobe 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74" y="3673417"/>
            <a:ext cx="456342" cy="2281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" y="555513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6158">
            <a:off x="8440366" y="137977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7960">
            <a:off x="7293690" y="5271892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6104">
            <a:off x="411343" y="2608451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493">
            <a:off x="3914884" y="3583202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7091">
            <a:off x="5491573" y="149176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2518">
            <a:off x="10353310" y="4013147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5500">
            <a:off x="1806800" y="433060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4704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>
            <a:off x="838200" y="182562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5912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26674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136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12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526674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64073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8 Best Free Wallpaper S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Winnie The Pooh Font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" y="0"/>
            <a:ext cx="26479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055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691" y="405750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Winnie The Pooh Font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277955"/>
            <a:ext cx="86487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estion : r/wor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6" y="1068531"/>
            <a:ext cx="2846820" cy="24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nnie The Pooh Font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92" y="1899473"/>
            <a:ext cx="37052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NT Clipart, Ant Transparent PNG Images Free Download - Free Transparent  PNG Logo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18374" y="2603752"/>
            <a:ext cx="2336448" cy="25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innie The Pooh Font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42" y="3418567"/>
            <a:ext cx="4924425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Beatles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4001294"/>
            <a:ext cx="2613540" cy="2613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2" descr="Winnie The Pooh Font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38" y="4963441"/>
            <a:ext cx="6442251" cy="65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ownload Insect, Rhinoceros Beetle, Beetle. Royalty-Free Vector Graphic - 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9760" y="5361277"/>
            <a:ext cx="1880380" cy="13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Winnie The Pooh Font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49" y="5698259"/>
            <a:ext cx="50768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4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3" y="1462338"/>
            <a:ext cx="6034953" cy="3933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Winnie The Pooh Font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1" y="123282"/>
            <a:ext cx="90011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323" y="1690688"/>
            <a:ext cx="4901609" cy="2914141"/>
          </a:xfrm>
          <a:prstGeom prst="rect">
            <a:avLst/>
          </a:prstGeom>
        </p:spPr>
      </p:pic>
      <p:pic>
        <p:nvPicPr>
          <p:cNvPr id="3078" name="Picture 6" descr="Winnie The Pooh Font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611019"/>
            <a:ext cx="96297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155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6747"/>
            <a:ext cx="12192000" cy="73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innie The Pooh Font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2504"/>
            <a:ext cx="8191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innie The Pooh Font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52538"/>
            <a:ext cx="102965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innie The Pooh Font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2383342"/>
            <a:ext cx="109251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Winnie The Pooh Font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68022"/>
            <a:ext cx="68199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80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12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8 Landscape Rock and Gravel Types for a Stunning Landscape - All Terrain  Landscap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526674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ary Eyes Images – Browse 374,156 Stock Photos, Vectors, and Video | Adobe 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174" y="3673417"/>
            <a:ext cx="456342" cy="2281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" y="555513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6158">
            <a:off x="8440366" y="137977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7960">
            <a:off x="7293690" y="5271892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6104">
            <a:off x="411343" y="2608451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493">
            <a:off x="3914884" y="3583202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7091">
            <a:off x="5491573" y="1491764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2518">
            <a:off x="10353310" y="4013147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Woodlouse Pictures - AZ Anim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1866" l="9750" r="92500">
                        <a14:foregroundMark x1="12167" y1="37640" x2="18250" y2="35726"/>
                        <a14:foregroundMark x1="26250" y1="6220" x2="30250" y2="18979"/>
                        <a14:foregroundMark x1="82833" y1="87400" x2="85500" y2="89633"/>
                        <a14:foregroundMark x1="11750" y1="36204" x2="15417" y2="37480"/>
                        <a14:foregroundMark x1="11250" y1="36364" x2="12500" y2="37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5500">
            <a:off x="1806800" y="433060"/>
            <a:ext cx="2493523" cy="1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innie The Pooh Font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" y="178942"/>
            <a:ext cx="10904774" cy="8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innie The Pooh Font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79" y="998380"/>
            <a:ext cx="9422859" cy="80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Winnie The Pooh Font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5" y="1733512"/>
            <a:ext cx="88773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Winnie The Pooh Font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10" y="2604724"/>
            <a:ext cx="94678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Winnie The Pooh Font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59" y="3561946"/>
            <a:ext cx="4931831" cy="207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Winnie The Pooh Font"/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14" y="4284239"/>
            <a:ext cx="5148282" cy="5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ientists make concerning discovery deep inside cave that's been closed  off for deca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832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at flying with . 24589137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00" y="2916393"/>
            <a:ext cx="3708489" cy="17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52" name="Picture 8" descr="Winnie The Pooh Font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1" y="230188"/>
            <a:ext cx="33147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Winnie The Pooh Font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51" y="1012132"/>
            <a:ext cx="10846408" cy="7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innie The Pooh Font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2" y="1687245"/>
            <a:ext cx="55435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Winnie The Pooh Font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41" y="2552432"/>
            <a:ext cx="82010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7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9190"/>
            <a:ext cx="3624649" cy="225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49" y="4749190"/>
            <a:ext cx="3624649" cy="2257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98" y="4749190"/>
            <a:ext cx="3624649" cy="2257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032" y="4753348"/>
            <a:ext cx="3624649" cy="2257092"/>
          </a:xfrm>
          <a:prstGeom prst="rect">
            <a:avLst/>
          </a:prstGeom>
        </p:spPr>
      </p:pic>
      <p:pic>
        <p:nvPicPr>
          <p:cNvPr id="1026" name="Picture 2" descr="Beautiful Sky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3509"/>
            <a:ext cx="12192000" cy="6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artoon tree no background 23959252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87" y="170954"/>
            <a:ext cx="4744164" cy="47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10" y="2820105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77" y="2811998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6 Types of Low-Maintenance Grasses | Perm-O-Gre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0" b="100000" l="1638" r="98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07" y="2797245"/>
            <a:ext cx="6675723" cy="21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innie The Pooh Fo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8" y="398897"/>
            <a:ext cx="4134323" cy="61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innie The Pooh Fon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9" y="1024071"/>
            <a:ext cx="3925990" cy="2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innie The Pooh Fo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" y="1266505"/>
            <a:ext cx="3879669" cy="3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Winnie The Pooh Fo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" y="1575628"/>
            <a:ext cx="3702253" cy="2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Winnie The Pooh Fon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8" y="1847526"/>
            <a:ext cx="3624649" cy="5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691" y="405750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question : r/wor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64" y="3388112"/>
            <a:ext cx="2846820" cy="24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NT Clipart, Ant Transparent PNG Images Free Download - Free Transparent  PNG Logos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9015" y="4262997"/>
            <a:ext cx="2336448" cy="25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ownload Insect, Rhinoceros Beetle, Beetle. Royalty-Free Vector Graphic - 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2520" y="3943266"/>
            <a:ext cx="1880380" cy="13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ee Roots PNGs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18" y="-5109470"/>
            <a:ext cx="9334500" cy="93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Winnie The Pooh Font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6" y="458363"/>
            <a:ext cx="6858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Winnie The Pooh Font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56" y="3772340"/>
            <a:ext cx="6088380" cy="3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Winnie The Pooh Font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16" y="1255288"/>
            <a:ext cx="86772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166" y="2018739"/>
            <a:ext cx="10982325" cy="101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Winnie The Pooh Font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11" y="2778628"/>
            <a:ext cx="34861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4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8168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Smith</dc:creator>
  <cp:lastModifiedBy>Mandy Pickersgill</cp:lastModifiedBy>
  <cp:revision>22</cp:revision>
  <dcterms:created xsi:type="dcterms:W3CDTF">2024-06-26T10:52:52Z</dcterms:created>
  <dcterms:modified xsi:type="dcterms:W3CDTF">2024-06-28T15:17:45Z</dcterms:modified>
</cp:coreProperties>
</file>